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64" r:id="rId3"/>
    <p:sldId id="257" r:id="rId4"/>
    <p:sldId id="258" r:id="rId5"/>
    <p:sldId id="259" r:id="rId6"/>
    <p:sldId id="260" r:id="rId7"/>
    <p:sldId id="261" r:id="rId8"/>
    <p:sldId id="262" r:id="rId9"/>
    <p:sldId id="263" r:id="rId10"/>
  </p:sldIdLst>
  <p:sldSz cx="14630400" cy="8229600"/>
  <p:notesSz cx="8229600" cy="14630400"/>
  <p:embeddedFontLst>
    <p:embeddedFont>
      <p:font typeface="Calibri" panose="020F0502020204030204" pitchFamily="34" charset="0"/>
      <p:regular r:id="rId12"/>
      <p:bold r:id="rId13"/>
      <p:italic r:id="rId14"/>
      <p:boldItalic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2" d="100"/>
          <a:sy n="72" d="100"/>
        </p:scale>
        <p:origin x="84" y="1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059829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198" y="2507575"/>
            <a:ext cx="7416403" cy="21038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AI-Based Movie Recommendation System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50197" y="4981575"/>
            <a:ext cx="7416403" cy="8626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This system recommends movies to users. It leverages AI and machine learning models. This enhances user experience and engagement.</a:t>
            </a:r>
            <a:endParaRPr lang="en-US" sz="1900" dirty="0"/>
          </a:p>
        </p:txBody>
      </p:sp>
      <p:sp>
        <p:nvSpPr>
          <p:cNvPr id="5" name="Rectangle 4"/>
          <p:cNvSpPr/>
          <p:nvPr/>
        </p:nvSpPr>
        <p:spPr>
          <a:xfrm>
            <a:off x="12735339" y="7566991"/>
            <a:ext cx="1802296" cy="5300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37321" y="781304"/>
            <a:ext cx="10098157" cy="4770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 dirty="0"/>
              <a:t>Meet Our Dedicated </a:t>
            </a:r>
            <a:r>
              <a:rPr lang="en-US" sz="4400" b="1" dirty="0" smtClean="0"/>
              <a:t>Team</a:t>
            </a:r>
          </a:p>
          <a:p>
            <a:endParaRPr lang="en-US" sz="4400" b="1" dirty="0"/>
          </a:p>
          <a:p>
            <a:r>
              <a:rPr lang="en-US" sz="2400" dirty="0"/>
              <a:t>Behind this innovative AI-based movie recommendation system is a dedicated team of professionals whose combined expertise brought this project to life</a:t>
            </a:r>
            <a:r>
              <a:rPr lang="en-US" sz="2400" dirty="0" smtClean="0"/>
              <a:t>.</a:t>
            </a:r>
          </a:p>
          <a:p>
            <a:endParaRPr lang="en-US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 err="1"/>
              <a:t>Tasmim</a:t>
            </a:r>
            <a:r>
              <a:rPr lang="en-US" sz="2400" dirty="0"/>
              <a:t> </a:t>
            </a:r>
            <a:r>
              <a:rPr lang="en-US" sz="2400" dirty="0" err="1"/>
              <a:t>Mustary</a:t>
            </a:r>
            <a:r>
              <a:rPr lang="en-US" sz="2400" dirty="0"/>
              <a:t> - 011221193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 err="1"/>
              <a:t>Rahat</a:t>
            </a:r>
            <a:r>
              <a:rPr lang="en-US" sz="2400" dirty="0"/>
              <a:t> Ahmed </a:t>
            </a:r>
            <a:r>
              <a:rPr lang="en-US" sz="2400" dirty="0" err="1"/>
              <a:t>Shafi</a:t>
            </a:r>
            <a:r>
              <a:rPr lang="en-US" sz="2400" dirty="0"/>
              <a:t> - 011221201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 err="1"/>
              <a:t>Md</a:t>
            </a:r>
            <a:r>
              <a:rPr lang="en-US" sz="2400" dirty="0"/>
              <a:t> </a:t>
            </a:r>
            <a:r>
              <a:rPr lang="en-US" sz="2400" dirty="0" err="1"/>
              <a:t>Sazim</a:t>
            </a:r>
            <a:r>
              <a:rPr lang="en-US" sz="2400" dirty="0"/>
              <a:t> </a:t>
            </a:r>
            <a:r>
              <a:rPr lang="en-US" sz="2400" dirty="0" err="1"/>
              <a:t>Ahamed</a:t>
            </a:r>
            <a:r>
              <a:rPr lang="en-US" sz="2400" dirty="0"/>
              <a:t> </a:t>
            </a:r>
            <a:r>
              <a:rPr lang="en-US" sz="2400" dirty="0" err="1"/>
              <a:t>Safim</a:t>
            </a:r>
            <a:r>
              <a:rPr lang="en-US" sz="2400" dirty="0"/>
              <a:t> </a:t>
            </a:r>
            <a:r>
              <a:rPr lang="en-US" sz="2400" dirty="0" smtClean="0"/>
              <a:t>– 0112211321</a:t>
            </a:r>
          </a:p>
          <a:p>
            <a:endParaRPr lang="en-US" sz="2400" dirty="0"/>
          </a:p>
          <a:p>
            <a:r>
              <a:rPr lang="en-US" sz="2400" dirty="0"/>
              <a:t>Their collective effort ensures a robust and user-friendly solution for enhanced movie discovery.</a:t>
            </a:r>
          </a:p>
        </p:txBody>
      </p:sp>
    </p:spTree>
    <p:extLst>
      <p:ext uri="{BB962C8B-B14F-4D97-AF65-F5344CB8AC3E}">
        <p14:creationId xmlns:p14="http://schemas.microsoft.com/office/powerpoint/2010/main" val="28838910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3798" y="2673191"/>
            <a:ext cx="7416403" cy="14025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Understanding the Core Concept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63798" y="4445913"/>
            <a:ext cx="7416403" cy="11104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Our system leverages advanced AI and machine learning algorithms to analyze user preferences and provide highly accurate movie recommendations. It's designed to evolve with your tastes.</a:t>
            </a:r>
            <a:endParaRPr lang="en-US" sz="19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3795" y="655082"/>
            <a:ext cx="8281987" cy="6766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5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Leveraging Key Technologies</a:t>
            </a:r>
            <a:endParaRPr lang="en-US" sz="42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795" y="1956911"/>
            <a:ext cx="6190774" cy="423576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33795" y="6460569"/>
            <a:ext cx="6190774" cy="10719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85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Built with powerful Python libraries, including Scikit-learn for machine learning models and Pandas for robust data handling.</a:t>
            </a:r>
            <a:endParaRPr lang="en-US" sz="1850" dirty="0"/>
          </a:p>
        </p:txBody>
      </p:sp>
      <p:pic>
        <p:nvPicPr>
          <p:cNvPr id="5" name="Imag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8965" y="2215972"/>
            <a:ext cx="6190774" cy="3621929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613452" y="6460569"/>
            <a:ext cx="6190774" cy="7146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00"/>
              </a:lnSpc>
            </a:pPr>
            <a:r>
              <a:rPr lang="en-US" sz="2000" dirty="0"/>
              <a:t>This AI-based movie recommendation system uses </a:t>
            </a:r>
            <a:r>
              <a:rPr lang="en-US" sz="2000" dirty="0" err="1"/>
              <a:t>Streamlit</a:t>
            </a:r>
            <a:r>
              <a:rPr lang="en-US" sz="2000" dirty="0"/>
              <a:t> to provide real-time, personalized suggestions based on user input. It applies machine learning models on the </a:t>
            </a:r>
            <a:r>
              <a:rPr lang="en-US" sz="2000" dirty="0" err="1"/>
              <a:t>MovieLens</a:t>
            </a:r>
            <a:r>
              <a:rPr lang="en-US" sz="2000" dirty="0"/>
              <a:t> dataset using Python and </a:t>
            </a:r>
            <a:r>
              <a:rPr lang="en-US" sz="2000" dirty="0" err="1"/>
              <a:t>Scikit</a:t>
            </a:r>
            <a:r>
              <a:rPr lang="en-US" sz="2000" dirty="0"/>
              <a:t>-learn.</a:t>
            </a:r>
            <a:endParaRPr lang="en-US" sz="1850" dirty="0"/>
          </a:p>
        </p:txBody>
      </p:sp>
      <p:sp>
        <p:nvSpPr>
          <p:cNvPr id="7" name="Rectangle 6"/>
          <p:cNvSpPr/>
          <p:nvPr/>
        </p:nvSpPr>
        <p:spPr>
          <a:xfrm>
            <a:off x="12788348" y="7752522"/>
            <a:ext cx="1722782" cy="3843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59163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5567" y="3163372"/>
            <a:ext cx="9518333" cy="5890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00"/>
              </a:lnSpc>
              <a:buNone/>
            </a:pPr>
            <a:r>
              <a:rPr lang="en-US" sz="37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Diverse Recommendation Approaches</a:t>
            </a:r>
            <a:endParaRPr lang="en-US" sz="37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567" y="5434251"/>
            <a:ext cx="518279" cy="518279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502926" y="5557242"/>
            <a:ext cx="2951917" cy="294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Content-Based Filtering</a:t>
            </a:r>
            <a:endParaRPr lang="en-US" sz="1850" dirty="0"/>
          </a:p>
        </p:txBody>
      </p:sp>
      <p:sp>
        <p:nvSpPr>
          <p:cNvPr id="9" name="Text 4"/>
          <p:cNvSpPr/>
          <p:nvPr/>
        </p:nvSpPr>
        <p:spPr>
          <a:xfrm>
            <a:off x="1502926" y="5975985"/>
            <a:ext cx="12401907" cy="310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6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Recommends films similar to those you've enjoyed, analyzing genres and actors.</a:t>
            </a:r>
            <a:endParaRPr lang="en-US" sz="1600" dirty="0"/>
          </a:p>
        </p:txBody>
      </p:sp>
      <p:sp>
        <p:nvSpPr>
          <p:cNvPr id="13" name="Rectangle 12"/>
          <p:cNvSpPr/>
          <p:nvPr/>
        </p:nvSpPr>
        <p:spPr>
          <a:xfrm>
            <a:off x="12894365" y="7779026"/>
            <a:ext cx="1603513" cy="3445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9526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198" y="3023830"/>
            <a:ext cx="6821805" cy="701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The MovieLens Dataset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50198" y="4095274"/>
            <a:ext cx="7416403" cy="11104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Our system is trained on the comprehensive MovieLens dataset, a widely recognized benchmark for movie recommendation research. This robust dataset ensures high-quality suggestions.</a:t>
            </a:r>
            <a:endParaRPr lang="en-US" sz="19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4712" y="0"/>
            <a:ext cx="6081930" cy="82296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2828104" y="7646504"/>
            <a:ext cx="1683026" cy="45057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3798" y="2673191"/>
            <a:ext cx="7416403" cy="14025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User-Friendly Web Interface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63798" y="4445913"/>
            <a:ext cx="7416403" cy="11104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Users can easily input their preferences through a simple web interface, receiving instant, personalized movie suggestions for an enhanced viewing experience.</a:t>
            </a:r>
            <a:endParaRPr lang="en-US" sz="19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3798" y="795099"/>
            <a:ext cx="6557605" cy="701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Future Enhancements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63798" y="1866543"/>
            <a:ext cx="246817" cy="1732598"/>
          </a:xfrm>
          <a:prstGeom prst="roundRect">
            <a:avLst>
              <a:gd name="adj" fmla="val 15001"/>
            </a:avLst>
          </a:prstGeom>
          <a:solidFill>
            <a:srgbClr val="F2EEEE"/>
          </a:solidFill>
          <a:ln/>
        </p:spPr>
      </p:sp>
      <p:sp>
        <p:nvSpPr>
          <p:cNvPr id="5" name="Text 2"/>
          <p:cNvSpPr/>
          <p:nvPr/>
        </p:nvSpPr>
        <p:spPr>
          <a:xfrm>
            <a:off x="1357432" y="2113359"/>
            <a:ext cx="2980015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Real-Time Feedback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357432" y="2611993"/>
            <a:ext cx="6922770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Implement continuous learning from user interactions for evolving recommendations.</a:t>
            </a:r>
            <a:endParaRPr lang="en-US" sz="1900" dirty="0"/>
          </a:p>
        </p:txBody>
      </p:sp>
      <p:sp>
        <p:nvSpPr>
          <p:cNvPr id="7" name="Shape 4"/>
          <p:cNvSpPr/>
          <p:nvPr/>
        </p:nvSpPr>
        <p:spPr>
          <a:xfrm>
            <a:off x="1233964" y="3784163"/>
            <a:ext cx="246817" cy="1732598"/>
          </a:xfrm>
          <a:prstGeom prst="roundRect">
            <a:avLst>
              <a:gd name="adj" fmla="val 15001"/>
            </a:avLst>
          </a:prstGeom>
          <a:solidFill>
            <a:srgbClr val="F2EEEE"/>
          </a:solidFill>
          <a:ln/>
        </p:spPr>
      </p:sp>
      <p:sp>
        <p:nvSpPr>
          <p:cNvPr id="8" name="Text 5"/>
          <p:cNvSpPr/>
          <p:nvPr/>
        </p:nvSpPr>
        <p:spPr>
          <a:xfrm>
            <a:off x="1727597" y="4030980"/>
            <a:ext cx="2847380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Expanded Datasets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727597" y="4529614"/>
            <a:ext cx="6552605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Integrate more diverse movie data sources to broaden the recommendation scope.</a:t>
            </a:r>
            <a:endParaRPr lang="en-US" sz="1900" dirty="0"/>
          </a:p>
        </p:txBody>
      </p:sp>
      <p:sp>
        <p:nvSpPr>
          <p:cNvPr id="10" name="Shape 7"/>
          <p:cNvSpPr/>
          <p:nvPr/>
        </p:nvSpPr>
        <p:spPr>
          <a:xfrm>
            <a:off x="1604248" y="5701784"/>
            <a:ext cx="246817" cy="1732598"/>
          </a:xfrm>
          <a:prstGeom prst="roundRect">
            <a:avLst>
              <a:gd name="adj" fmla="val 15001"/>
            </a:avLst>
          </a:prstGeom>
          <a:solidFill>
            <a:srgbClr val="F2EEEE"/>
          </a:solidFill>
          <a:ln/>
        </p:spPr>
      </p:sp>
      <p:sp>
        <p:nvSpPr>
          <p:cNvPr id="11" name="Text 8"/>
          <p:cNvSpPr/>
          <p:nvPr/>
        </p:nvSpPr>
        <p:spPr>
          <a:xfrm>
            <a:off x="2097881" y="5948601"/>
            <a:ext cx="2830592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Advanced Features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2097881" y="6447234"/>
            <a:ext cx="6182320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Explore sentiment analysis and contextual recommendations for deeper personalization.</a:t>
            </a:r>
            <a:endParaRPr lang="en-US" sz="19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3798" y="2673191"/>
            <a:ext cx="7416403" cy="14025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Ready for Deployment &amp; Impact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63798" y="4445913"/>
            <a:ext cx="7416403" cy="11104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This AI-based movie recommendation system is fully developed and ready for deployment, promising to revolutionize how users discover their next favorite film.</a:t>
            </a:r>
            <a:endParaRPr lang="en-US" sz="19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</TotalTime>
  <Words>318</Words>
  <Application>Microsoft Office PowerPoint</Application>
  <PresentationFormat>Custom</PresentationFormat>
  <Paragraphs>40</Paragraphs>
  <Slides>9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Montserrat Bold</vt:lpstr>
      <vt:lpstr>Arial</vt:lpstr>
      <vt:lpstr>Source Sans Pro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Tasmim Mustary</dc:creator>
  <cp:lastModifiedBy>Windows User</cp:lastModifiedBy>
  <cp:revision>5</cp:revision>
  <dcterms:created xsi:type="dcterms:W3CDTF">2025-06-28T17:07:21Z</dcterms:created>
  <dcterms:modified xsi:type="dcterms:W3CDTF">2025-06-28T18:06:27Z</dcterms:modified>
</cp:coreProperties>
</file>